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 autoAdjust="0"/>
    <p:restoredTop sz="94635"/>
  </p:normalViewPr>
  <p:slideViewPr>
    <p:cSldViewPr snapToGrid="0">
      <p:cViewPr varScale="1">
        <p:scale>
          <a:sx n="120" d="100"/>
          <a:sy n="120" d="100"/>
        </p:scale>
        <p:origin x="1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10/8/25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10/8/25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96993" y="-427665"/>
            <a:ext cx="14628140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10/8/25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10/8/25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10/8/25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jan.genoe@gmail.com</dc:creator>
  <cp:lastModifiedBy>Jan Genoe</cp:lastModifiedBy>
  <cp:revision>15</cp:revision>
  <dcterms:created xsi:type="dcterms:W3CDTF">2017-06-28T07:18:12Z</dcterms:created>
  <dcterms:modified xsi:type="dcterms:W3CDTF">2025-10-08T21:04:10Z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